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4630400" cy="8229600"/>
  <p:notesSz cx="8229600" cy="14630400"/>
  <p:embeddedFontLst>
    <p:embeddedFont>
      <p:font typeface="Noto Sans TC" panose="020B0604020202020204" charset="-128"/>
      <p:regular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Sora Medium" panose="020B0604020202020204" charset="0"/>
      <p:regular r:id="rId23"/>
    </p:embeddedFont>
    <p:embeddedFont>
      <p:font typeface="Malgun Gothic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434" autoAdjust="0"/>
  </p:normalViewPr>
  <p:slideViewPr>
    <p:cSldViewPr snapToGrid="0" snapToObjects="1">
      <p:cViewPr varScale="1">
        <p:scale>
          <a:sx n="62" d="100"/>
          <a:sy n="62" d="100"/>
        </p:scale>
        <p:origin x="9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Development Front-End and 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details the front-end development of my travel website. It covers key technologies and project templates.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6111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5F15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8895" y="6193750"/>
            <a:ext cx="1254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AK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044208"/>
            <a:ext cx="19773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Akrita Kaur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671262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66155"/>
            <a:ext cx="13042821" cy="5848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45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Page</a:t>
            </a:r>
            <a:endParaRPr lang="en-US" sz="44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696200"/>
            <a:ext cx="2000250" cy="533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790" y="666155"/>
            <a:ext cx="13042821" cy="74700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055927" y="1238596"/>
            <a:ext cx="0" cy="581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55927" y="1820487"/>
            <a:ext cx="5652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621193" y="1635821"/>
            <a:ext cx="110989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NAVBAR</a:t>
            </a:r>
            <a:endParaRPr lang="en-IN" b="1" dirty="0"/>
          </a:p>
        </p:txBody>
      </p:sp>
      <p:sp>
        <p:nvSpPr>
          <p:cNvPr id="15" name="Rectangle 14"/>
          <p:cNvSpPr/>
          <p:nvPr/>
        </p:nvSpPr>
        <p:spPr>
          <a:xfrm>
            <a:off x="11641824" y="1621236"/>
            <a:ext cx="108926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93790" y="2160648"/>
            <a:ext cx="13042821" cy="4240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6320" y="2421374"/>
            <a:ext cx="1569404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BANNER AREA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846" y="40593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345103" y="63096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 smtClean="0">
                <a:solidFill>
                  <a:srgbClr val="97B8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Booking page</a:t>
            </a:r>
            <a:endParaRPr lang="en-US" sz="6600" b="1" dirty="0"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03" y="700780"/>
            <a:ext cx="11971886" cy="4723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812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4150946" y="6918274"/>
            <a:ext cx="6056466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5400" b="1" dirty="0" smtClean="0">
                <a:solidFill>
                  <a:srgbClr val="97B8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Visit Destinations </a:t>
            </a:r>
            <a:endParaRPr lang="en-US" sz="5400" b="1" dirty="0" smtClean="0"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1026" name="Picture 2" descr="https://cdn.gamma.app/l15ab4g1dspq479/b40bcc864d744c809f29bac74c223ee2/original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68" y="701818"/>
            <a:ext cx="7876746" cy="60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18248" y="1082040"/>
            <a:ext cx="2444352" cy="2468880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404361" y="1217414"/>
            <a:ext cx="884892" cy="369332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CARDS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696200"/>
            <a:ext cx="2000250" cy="53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3233" y="7152422"/>
            <a:ext cx="10656917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5400" b="1" dirty="0" smtClean="0">
                <a:solidFill>
                  <a:srgbClr val="97B8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Services That Will Be Provided</a:t>
            </a:r>
            <a:endParaRPr lang="en-US" sz="5400" b="1" dirty="0" smtClean="0"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2050" name="Picture 2" descr="https://cdn.gamma.app/l15ab4g1dspq479/b77ef22acead4da2806b37c2c01b4b5d/original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972176"/>
            <a:ext cx="11741882" cy="59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696200"/>
            <a:ext cx="2000250" cy="533400"/>
          </a:xfrm>
          <a:prstGeom prst="rect">
            <a:avLst/>
          </a:prstGeom>
        </p:spPr>
      </p:pic>
      <p:pic>
        <p:nvPicPr>
          <p:cNvPr id="3074" name="Picture 2" descr="https://cdn.gamma.app/l15ab4g1dspq479/3d2ef3c88dec472f832b8d3e9e8673be/original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58" y="909925"/>
            <a:ext cx="7442257" cy="332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08219" y="5324227"/>
            <a:ext cx="11920451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800" b="1" dirty="0" smtClean="0">
                <a:solidFill>
                  <a:srgbClr val="97B8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Contact Handles / Footer</a:t>
            </a:r>
            <a:endParaRPr lang="en-US" sz="4800" b="1" dirty="0" smtClean="0"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696200"/>
            <a:ext cx="2000250" cy="533400"/>
          </a:xfrm>
          <a:prstGeom prst="rect">
            <a:avLst/>
          </a:prstGeom>
        </p:spPr>
      </p:pic>
      <p:pic>
        <p:nvPicPr>
          <p:cNvPr id="4098" name="Picture 2" descr="https://cdn.gamma.app/l15ab4g1dspq479/92684c915a094607a11de04d850b8e09/original/thank-you-template-design-v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5" y="1032078"/>
            <a:ext cx="9247984" cy="61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72675" y="2606189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PPT BY- AKRITA KAUR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CRN-2215007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URN-2203394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CLASS- D3 CSEA1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534483"/>
            <a:ext cx="4919186" cy="31606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Front-End Web Development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463308" y="374904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 Structure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the basic structure and content of a webpage.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21052" y="374904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 Styling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Adds visual appeal and presentation to the content.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725120"/>
            <a:ext cx="3232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 Interaction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dynamic behavior and user interaction.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0" y="7696200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435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We Choose the MERN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MongoDB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 for flexible data modeling.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Node.js framework for building APIs.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React &amp; Node.js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 frameworks for efficient development.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686631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55344"/>
            <a:ext cx="8471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 Syntax and Layout Tags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Tags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 fundamental tags like &lt;p&gt;, &lt;h1&gt; - &lt;h6&gt;, &lt;a&gt; etc.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Semantic Tags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semantic tags like &lt;header&gt;, &lt;nav&gt;, &lt;article&gt;.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38042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 Tags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45215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&lt;div&gt;, &lt;span&gt;, &lt;section&gt; for structure.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Cascading Style Sheets (CSS)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Selectors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 specific HTML elements for styling.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Properties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the visual characteristics.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Values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Assign specific settings to properties.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1067" y="7626895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 Types, Syntax, and Usage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663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0425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7479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7479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7479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254573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3982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Inline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3982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Within HTML tag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398282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&lt;p style="color:blue;"&gt;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630698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7744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7744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Within &lt;style&gt; tag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774406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&lt;style&gt; p {color:red;} &lt;/style&gt;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006822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61505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External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615053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Separate CSS file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6150531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&lt;link rel="stylesheet" href="style.css"&gt;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Bootstrap and Layout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48318" y="314658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Grid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Flexible and responsive layout.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514386" y="468034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Pre-built UI elements for quick design.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Adapts to various screen sizes.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624794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2938"/>
            <a:ext cx="6724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Overview of JavaScript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 data values.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Reusable code blocks.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user interactions.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DOM Manipulation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Modify webpage content.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0150" y="7601784"/>
            <a:ext cx="20002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Work 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6976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Tour And Travel Website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335</Words>
  <Application>Microsoft Office PowerPoint</Application>
  <PresentationFormat>Custom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Noto Sans TC</vt:lpstr>
      <vt:lpstr>Segoe UI</vt:lpstr>
      <vt:lpstr>Noto Sans TC Medium</vt:lpstr>
      <vt:lpstr>Noto Sans TC Bold</vt:lpstr>
      <vt:lpstr>Arial</vt:lpstr>
      <vt:lpstr>Sora Medium</vt:lpstr>
      <vt:lpstr>Malgun Gothic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7</cp:revision>
  <dcterms:created xsi:type="dcterms:W3CDTF">2024-10-20T12:56:48Z</dcterms:created>
  <dcterms:modified xsi:type="dcterms:W3CDTF">2024-11-11T17:08:12Z</dcterms:modified>
</cp:coreProperties>
</file>